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4"/>
  </p:notesMasterIdLst>
  <p:sldIdLst>
    <p:sldId id="373" r:id="rId2"/>
    <p:sldId id="353" r:id="rId3"/>
    <p:sldId id="351" r:id="rId4"/>
    <p:sldId id="354" r:id="rId5"/>
    <p:sldId id="372" r:id="rId6"/>
    <p:sldId id="355" r:id="rId7"/>
    <p:sldId id="356" r:id="rId8"/>
    <p:sldId id="358" r:id="rId9"/>
    <p:sldId id="359" r:id="rId10"/>
    <p:sldId id="370" r:id="rId11"/>
    <p:sldId id="368" r:id="rId12"/>
    <p:sldId id="360" r:id="rId13"/>
    <p:sldId id="362" r:id="rId14"/>
    <p:sldId id="367" r:id="rId15"/>
    <p:sldId id="377" r:id="rId16"/>
    <p:sldId id="379" r:id="rId17"/>
    <p:sldId id="323" r:id="rId18"/>
    <p:sldId id="281" r:id="rId19"/>
    <p:sldId id="282" r:id="rId20"/>
    <p:sldId id="376" r:id="rId21"/>
    <p:sldId id="332" r:id="rId22"/>
    <p:sldId id="333" r:id="rId23"/>
    <p:sldId id="334" r:id="rId24"/>
    <p:sldId id="341" r:id="rId25"/>
    <p:sldId id="366" r:id="rId26"/>
    <p:sldId id="378" r:id="rId27"/>
    <p:sldId id="293" r:id="rId28"/>
    <p:sldId id="344" r:id="rId29"/>
    <p:sldId id="369" r:id="rId30"/>
    <p:sldId id="374" r:id="rId31"/>
    <p:sldId id="375" r:id="rId32"/>
    <p:sldId id="34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AB07F-BC44-4379-B08F-AB392BC23AB5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D2274-D5D0-43E7-805B-AEC335E985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931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8267728" cy="20002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казённое учреждение социального обслуживания Республики Мордовия</a:t>
            </a:r>
            <a:b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социальный приют для детей и подростков «Надежда»</a:t>
            </a:r>
            <a:r>
              <a:rPr lang="ru-RU" sz="2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214554"/>
            <a:ext cx="5643602" cy="42148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 высшую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квалификационную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категорию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воспитателя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Дьячковой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Евгении Владимировны</a:t>
            </a:r>
            <a:endParaRPr lang="ru-RU" dirty="0"/>
          </a:p>
        </p:txBody>
      </p:sp>
      <p:pic>
        <p:nvPicPr>
          <p:cNvPr id="4" name="Содержимое 3" descr="DSCN06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4024" y="2714620"/>
            <a:ext cx="2184376" cy="3071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IMG-20220220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525821"/>
            <a:ext cx="4286280" cy="612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  Участие 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в: открытых конкурсах, выставках, турнирах, соревнованиях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F:\справки 2023\грамота Волшебная Зима 2022 Дьячкова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447800"/>
            <a:ext cx="3856219" cy="53096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0010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</a:p>
        </p:txBody>
      </p:sp>
      <p:pic>
        <p:nvPicPr>
          <p:cNvPr id="5" name="Picture 2" descr="F:\Безымянный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82" y="970470"/>
            <a:ext cx="8018246" cy="5672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87903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11156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endParaRPr lang="ru-RU" sz="27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F:\дипломы\Раслов Евгени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794990"/>
            <a:ext cx="4286279" cy="6063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7138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161" t="19156" r="33651" b="11693"/>
          <a:stretch>
            <a:fillRect/>
          </a:stretch>
        </p:blipFill>
        <p:spPr bwMode="auto">
          <a:xfrm>
            <a:off x="428596" y="1142984"/>
            <a:ext cx="412414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35156" t="19687" r="33203" b="10000"/>
          <a:stretch>
            <a:fillRect/>
          </a:stretch>
        </p:blipFill>
        <p:spPr bwMode="auto">
          <a:xfrm>
            <a:off x="4714876" y="1142985"/>
            <a:ext cx="411483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3" y="1500174"/>
            <a:ext cx="7773681" cy="404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729" y="1285860"/>
            <a:ext cx="8110271" cy="42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9668" t="28494" r="36543" b="17500"/>
          <a:stretch>
            <a:fillRect/>
          </a:stretch>
        </p:blipFill>
        <p:spPr bwMode="auto">
          <a:xfrm>
            <a:off x="2786050" y="785794"/>
            <a:ext cx="409348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  Наличие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пособий,  методических рекомендаций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справки 2023\эксп заключение Дьячков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306246" cy="59293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121442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правки 2023\пед совет 2 2019 г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863" y="1285860"/>
            <a:ext cx="4046832" cy="5572140"/>
          </a:xfrm>
          <a:prstGeom prst="rect">
            <a:avLst/>
          </a:prstGeom>
          <a:noFill/>
        </p:spPr>
      </p:pic>
      <p:pic>
        <p:nvPicPr>
          <p:cNvPr id="3" name="Picture 2" descr="C:\Users\User\Downloads\выступления Дьячковой Е. В.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51252"/>
            <a:ext cx="4071966" cy="56067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00" y="214313"/>
            <a:ext cx="8001025" cy="6643687"/>
          </a:xfrm>
        </p:spPr>
        <p:txBody>
          <a:bodyPr>
            <a:normAutofit fontScale="90000"/>
          </a:bodyPr>
          <a:lstStyle/>
          <a:p>
            <a:pPr marL="63500">
              <a:lnSpc>
                <a:spcPct val="80000"/>
              </a:lnSpc>
              <a:defRPr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14.02.1981г.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Профессиональное образование: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высшее</a:t>
            </a:r>
            <a:br>
              <a:rPr lang="ru-RU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Мордовский государственный педагогический институт имени М.Е. </a:t>
            </a:r>
            <a:r>
              <a:rPr lang="ru-RU" sz="3600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Евсевьева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по специальности олигофренопедагогика с дополнительной специальностью «Логопедия».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лет</a:t>
            </a:r>
            <a: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в данном учреждении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лет</a:t>
            </a:r>
            <a:b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специальности): 19 лет</a:t>
            </a:r>
            <a: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учреждения: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http://rsp_nadezhda.soc13.ru</a:t>
            </a:r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979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правки 2023\сканирование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4247328" cy="6072206"/>
          </a:xfrm>
          <a:prstGeom prst="rect">
            <a:avLst/>
          </a:prstGeom>
          <a:noFill/>
        </p:spPr>
      </p:pic>
      <p:pic>
        <p:nvPicPr>
          <p:cNvPr id="1027" name="Picture 3" descr="F:\справки 2023\сканирование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262" y="785794"/>
            <a:ext cx="4266168" cy="60722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076464" cy="368280"/>
          </a:xfrm>
        </p:spPr>
        <p:txBody>
          <a:bodyPr>
            <a:noAutofit/>
          </a:bodyPr>
          <a:lstStyle/>
          <a:p>
            <a:endParaRPr lang="ru-RU" sz="1800" dirty="0"/>
          </a:p>
        </p:txBody>
      </p:sp>
      <p:pic>
        <p:nvPicPr>
          <p:cNvPr id="1026" name="Picture 2" descr="C:\Users\User\Desktop\справки 2023\метод объедин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71479"/>
            <a:ext cx="4429156" cy="60985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076464" cy="72547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  Проведение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 (очно)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User\Desktop\справки 2023\мастер-класс 00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357313"/>
            <a:ext cx="3923482" cy="5402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005026" cy="121442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педагога: участие в работе педагогических сообществ,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экспертных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 в жюри конкурсов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ownloads\Грамота (1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428736"/>
            <a:ext cx="3666605" cy="51876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58259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6735" t="20087" r="33404" b="11181"/>
          <a:stretch>
            <a:fillRect/>
          </a:stretch>
        </p:blipFill>
        <p:spPr bwMode="auto">
          <a:xfrm>
            <a:off x="2714612" y="794543"/>
            <a:ext cx="4214842" cy="606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14 Наставничество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F:\Дьячкова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304062"/>
            <a:ext cx="3786214" cy="5351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193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инд. план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4150615" cy="5715040"/>
          </a:xfrm>
          <a:prstGeom prst="rect">
            <a:avLst/>
          </a:prstGeom>
          <a:noFill/>
        </p:spPr>
      </p:pic>
      <p:pic>
        <p:nvPicPr>
          <p:cNvPr id="1027" name="Picture 3" descr="C:\Users\User\Downloads\инд. план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384" y="928670"/>
            <a:ext cx="4150615" cy="5715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569518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 Награды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справки 2023\благодарность библиотека Дьячков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48" y="785794"/>
            <a:ext cx="4233440" cy="6072206"/>
          </a:xfrm>
          <a:prstGeom prst="rect">
            <a:avLst/>
          </a:prstGeom>
          <a:noFill/>
        </p:spPr>
      </p:pic>
      <p:pic>
        <p:nvPicPr>
          <p:cNvPr id="4098" name="Picture 2" descr="F:\справки 2023\благодарность школа 001.jpg"/>
          <p:cNvPicPr>
            <a:picLocks noChangeAspect="1" noChangeArrowheads="1"/>
          </p:cNvPicPr>
          <p:nvPr/>
        </p:nvPicPr>
        <p:blipFill>
          <a:blip r:embed="rId3" cstate="print"/>
          <a:srcRect r="2516"/>
          <a:stretch>
            <a:fillRect/>
          </a:stretch>
        </p:blipFill>
        <p:spPr bwMode="auto">
          <a:xfrm>
            <a:off x="4630684" y="785794"/>
            <a:ext cx="4299034" cy="60722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3682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справки 2023\благодарность Живи с мечтой 2020 Дьячкова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779000" cy="56495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правки 2023\благодарность Живи с мечтой 2022 Дьячкова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967449" cy="5786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 Создание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комфортного психологического климата в группах</a:t>
            </a:r>
          </a:p>
        </p:txBody>
      </p:sp>
      <p:pic>
        <p:nvPicPr>
          <p:cNvPr id="3074" name="Picture 2" descr="C:\Users\User\Desktop\справки 2023\психол климат в дет коллектив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7"/>
            <a:ext cx="4143404" cy="5705021"/>
          </a:xfrm>
          <a:prstGeom prst="rect">
            <a:avLst/>
          </a:prstGeom>
          <a:noFill/>
        </p:spPr>
      </p:pic>
      <p:pic>
        <p:nvPicPr>
          <p:cNvPr id="1026" name="Picture 2" descr="F:\справки 2023\анкета дет коллектив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430" y="1000108"/>
            <a:ext cx="4150173" cy="5714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8456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правки 2023\благодарность Единая Россия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55444"/>
            <a:ext cx="4500594" cy="63025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ff8f37f8d9b5c26d66ee7a694ba3468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895055"/>
            <a:ext cx="4500594" cy="59629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933588" cy="4397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742" t="19687" r="33789" b="10000"/>
          <a:stretch>
            <a:fillRect/>
          </a:stretch>
        </p:blipFill>
        <p:spPr bwMode="auto">
          <a:xfrm>
            <a:off x="2786049" y="1142984"/>
            <a:ext cx="3962415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  Взаимодействие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</a:p>
        </p:txBody>
      </p:sp>
      <p:pic>
        <p:nvPicPr>
          <p:cNvPr id="1026" name="Picture 2" descr="C:\Users\User\Desktop\справки 2023\с родителя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4020083" cy="5535310"/>
          </a:xfrm>
          <a:prstGeom prst="rect">
            <a:avLst/>
          </a:prstGeom>
          <a:noFill/>
        </p:spPr>
      </p:pic>
      <p:pic>
        <p:nvPicPr>
          <p:cNvPr id="2050" name="Picture 2" descr="F:\справки 2023\анкета с родителям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33280" cy="5553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7206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  Взаимодействие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педагогами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правки 2023\с педагога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473" y="971968"/>
            <a:ext cx="4067633" cy="5600304"/>
          </a:xfrm>
          <a:prstGeom prst="rect">
            <a:avLst/>
          </a:prstGeom>
          <a:noFill/>
        </p:spPr>
      </p:pic>
      <p:pic>
        <p:nvPicPr>
          <p:cNvPr id="5122" name="Picture 2" descr="C:\Users\User\Downloads\школ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46832" cy="5572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endParaRPr lang="ru-RU" sz="24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857250"/>
            <a:ext cx="38560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857250"/>
            <a:ext cx="392747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01408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 Активное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технологий</a:t>
            </a:r>
          </a:p>
        </p:txBody>
      </p:sp>
      <p:pic>
        <p:nvPicPr>
          <p:cNvPr id="2050" name="Picture 2" descr="C:\Users\User\Desktop\справки 2023\здоровьесбер технологии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90750"/>
            <a:ext cx="4118354" cy="5670526"/>
          </a:xfrm>
          <a:prstGeom prst="rect">
            <a:avLst/>
          </a:prstGeom>
          <a:noFill/>
        </p:spPr>
      </p:pic>
      <p:pic>
        <p:nvPicPr>
          <p:cNvPr id="4098" name="Picture 2" descr="C:\Users\User\Desktop\справки 2023\здоровьесбер технологии 1 0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4071934" cy="5606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8091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Результаты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участия в инновационной (экспериментальной) деятельности</a:t>
            </a:r>
          </a:p>
        </p:txBody>
      </p:sp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13463"/>
            <a:ext cx="3929090" cy="555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кризисное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16057"/>
            <a:ext cx="4059621" cy="5589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6068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Пользователь\Downloads\¦ЯTА¦¬¦¦¦-¦¬ ¦Ь¦Ш¦ЭTБ¦-TЖ.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143000"/>
            <a:ext cx="3714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143000"/>
            <a:ext cx="3767137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7164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991</TotalTime>
  <Words>110</Words>
  <Application>Microsoft Office PowerPoint</Application>
  <PresentationFormat>Экран (4:3)</PresentationFormat>
  <Paragraphs>30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Солнцестояние</vt:lpstr>
      <vt:lpstr>Министерство образования Республики Мордовия  Государственное казённое учреждение социального обслуживания Республики Мордовия «Республиканский социальный приют для детей и подростков «Надежда» </vt:lpstr>
      <vt:lpstr>Дата рождения: 14.02.1981г. Профессиональное образование: Профессиональное образование: высшее Мордовский государственный педагогический институт имени М.Е. Евсевьева по специальности олигофренопедагогика с дополнительной специальностью «Логопедия».  Общий трудовой стаж: 19 лет Стаж педагогической работы в данном учреждении: 19 лет Стаж педагогической работы (по специальности): 19 лет Сайт учреждения: http://rsp_nadezhda.soc13.ru </vt:lpstr>
      <vt:lpstr>1 Создание комфортного психологического климата в группах</vt:lpstr>
      <vt:lpstr>2  Взаимодействие с родителями</vt:lpstr>
      <vt:lpstr>3  Взаимодействие с педагогами</vt:lpstr>
      <vt:lpstr>Слайд 6</vt:lpstr>
      <vt:lpstr>4 Активное применение здоровьесберегающих технологий</vt:lpstr>
      <vt:lpstr>5 Результаты участия в инновационной (экспериментальной) деятельности</vt:lpstr>
      <vt:lpstr>        </vt:lpstr>
      <vt:lpstr>Слайд 10</vt:lpstr>
      <vt:lpstr>6  Участие детей в: открытых конкурсах, выставках, турнирах, соревнованиях Муниципальный уровень </vt:lpstr>
      <vt:lpstr> Республиканский уровень </vt:lpstr>
      <vt:lpstr>Российский уровень </vt:lpstr>
      <vt:lpstr> Международный уровень   </vt:lpstr>
      <vt:lpstr>7 Наличие публикаций</vt:lpstr>
      <vt:lpstr>Слайд 16</vt:lpstr>
      <vt:lpstr>Слайд 17</vt:lpstr>
      <vt:lpstr>8  Наличие авторских программ, методических пособий,  методических рекомендаций</vt:lpstr>
      <vt:lpstr> 9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</vt:lpstr>
      <vt:lpstr>Слайд 20</vt:lpstr>
      <vt:lpstr>Слайд 21</vt:lpstr>
      <vt:lpstr>10  Проведение открытых занятий, мастер-классов, мероприятий (очно) </vt:lpstr>
      <vt:lpstr> 12 Общественно-педагогическая активность педагога: участие в работе педагогических сообществ, в экспертных комиссиях,  в жюри конкурсов</vt:lpstr>
      <vt:lpstr>13  Участие педагога в профессиональных конкурсах </vt:lpstr>
      <vt:lpstr>14 Наставничество</vt:lpstr>
      <vt:lpstr>Слайд 26</vt:lpstr>
      <vt:lpstr>15  Награды и поощрения Муниципальный уровень</vt:lpstr>
      <vt:lpstr>Республиканский уровень</vt:lpstr>
      <vt:lpstr>Слайд 29</vt:lpstr>
      <vt:lpstr>Слайд 30</vt:lpstr>
      <vt:lpstr>Российский уровень</vt:lpstr>
      <vt:lpstr>Международный уровень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</cp:lastModifiedBy>
  <cp:revision>236</cp:revision>
  <dcterms:modified xsi:type="dcterms:W3CDTF">2023-02-17T13:44:18Z</dcterms:modified>
</cp:coreProperties>
</file>